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5" r:id="rId2"/>
    <p:sldId id="304" r:id="rId3"/>
    <p:sldId id="285" r:id="rId4"/>
    <p:sldId id="283" r:id="rId5"/>
    <p:sldId id="287" r:id="rId6"/>
    <p:sldId id="290" r:id="rId7"/>
    <p:sldId id="301" r:id="rId8"/>
    <p:sldId id="288" r:id="rId9"/>
    <p:sldId id="293" r:id="rId10"/>
    <p:sldId id="294" r:id="rId11"/>
    <p:sldId id="302" r:id="rId12"/>
    <p:sldId id="295" r:id="rId13"/>
    <p:sldId id="292" r:id="rId14"/>
    <p:sldId id="297" r:id="rId15"/>
    <p:sldId id="300" r:id="rId16"/>
    <p:sldId id="298" r:id="rId17"/>
    <p:sldId id="299" r:id="rId18"/>
    <p:sldId id="281" r:id="rId19"/>
    <p:sldId id="268" r:id="rId20"/>
    <p:sldId id="30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82828"/>
    <a:srgbClr val="1C1C1C"/>
    <a:srgbClr val="292929"/>
    <a:srgbClr val="FF5050"/>
    <a:srgbClr val="99FF66"/>
    <a:srgbClr val="FF3300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0DF40-DEC3-43E6-BCE0-716DCC2BF472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1C981-84F7-4469-8AB7-14ED601ED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1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1C981-84F7-4469-8AB7-14ED601ED58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5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C7EF-C153-4F99-9625-7DF3737B8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65FEA-4024-4FB2-ADAA-6EFC7F1FF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E65A-9046-42CC-81D8-FE4A18FB6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3760-3B44-4514-BCE5-69FB5BB9E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BD68E-2E98-4655-9F5B-68CA01708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F6E0E-216B-49CB-AF25-7516FEE30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A621B-63BB-457F-8058-10DD394CF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F0B5D-347E-4465-8FE9-C6DAB5DC9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A5FE-3F98-4501-BB82-4E30FC8D3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597F9-7843-43EC-ADA3-7804052CE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775CD-D0E6-4C0E-B99C-76ADEA1E7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F8CFC-FA35-4C7D-9110-A20704A50E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1EB2-5321-4AD7-ADBF-C5FC14442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A3011-FD20-4969-A998-FFE4179DB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B8D41D6-76BA-4308-B8C1-6EF092BD2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  <p:sldLayoutId id="2147483662" r:id="rId14"/>
  </p:sldLayoutIdLst>
  <p:transition advClick="0" advTm="10000"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kern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b="1" kern="120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kern="1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b="1" kern="1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kern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b="1" kern="120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kern="1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Муниципальное </a:t>
            </a:r>
            <a:r>
              <a:rPr lang="ru-RU" sz="2400" b="1" kern="1200" dirty="0">
                <a:solidFill>
                  <a:prstClr val="black"/>
                </a:solidFill>
                <a:latin typeface="Times New Roman"/>
                <a:ea typeface="Times New Roman"/>
              </a:rPr>
              <a:t>дошкольное образовательное учреждение</a:t>
            </a:r>
            <a: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b="1" kern="1200" dirty="0">
                <a:solidFill>
                  <a:prstClr val="black"/>
                </a:solidFill>
                <a:latin typeface="Times New Roman"/>
                <a:ea typeface="Times New Roman"/>
              </a:rPr>
              <a:t>«Детский сад комбинированного вида № 61»</a:t>
            </a:r>
            <a: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453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Развлечение в старших группах «Правила дорожные – знать каждому положено!»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Место проведения:  автодром.</a:t>
            </a:r>
          </a:p>
          <a:p>
            <a:pPr marL="0" indent="0">
              <a:buNone/>
            </a:pPr>
            <a:r>
              <a:rPr lang="ru-RU" sz="2800" dirty="0" smtClean="0"/>
              <a:t>Количество участников</a:t>
            </a:r>
            <a:r>
              <a:rPr lang="ru-RU" sz="2800" smtClean="0"/>
              <a:t>: 29 </a:t>
            </a:r>
            <a:r>
              <a:rPr lang="ru-RU" sz="2800" dirty="0" smtClean="0"/>
              <a:t>детей, воспитатели.</a:t>
            </a:r>
          </a:p>
        </p:txBody>
      </p:sp>
    </p:spTree>
    <p:extLst>
      <p:ext uri="{BB962C8B-B14F-4D97-AF65-F5344CB8AC3E}">
        <p14:creationId xmlns:p14="http://schemas.microsoft.com/office/powerpoint/2010/main" val="1445199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sz="2800" dirty="0" smtClean="0"/>
              <a:t>Раздаем листовки прохожим и </a:t>
            </a:r>
            <a:r>
              <a:rPr lang="ru-RU" sz="2800" dirty="0" smtClean="0"/>
              <a:t>водителям «Вместе за безопасность дорожного движения» </a:t>
            </a:r>
            <a:endParaRPr lang="ru-RU" sz="2800" dirty="0"/>
          </a:p>
        </p:txBody>
      </p:sp>
      <p:pic>
        <p:nvPicPr>
          <p:cNvPr id="4098" name="Picture 2" descr="IMG-20250618-WA002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4508" b="7805"/>
          <a:stretch/>
        </p:blipFill>
        <p:spPr bwMode="auto">
          <a:xfrm>
            <a:off x="0" y="1391780"/>
            <a:ext cx="305983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Оксана\Desktop\елена Олеговна\IMG-20250618-WA00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3" b="5402"/>
          <a:stretch/>
        </p:blipFill>
        <p:spPr bwMode="auto">
          <a:xfrm>
            <a:off x="3059831" y="1412776"/>
            <a:ext cx="3226819" cy="509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ксана\Desktop\елена Олеговна\IMG-20250618-WA0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9083"/>
          <a:stretch/>
        </p:blipFill>
        <p:spPr bwMode="auto">
          <a:xfrm>
            <a:off x="6286651" y="1452880"/>
            <a:ext cx="2857349" cy="50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8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43608" y="116632"/>
            <a:ext cx="7643192" cy="720080"/>
          </a:xfrm>
        </p:spPr>
        <p:txBody>
          <a:bodyPr/>
          <a:lstStyle/>
          <a:p>
            <a:r>
              <a:rPr lang="ru-RU" sz="2800" dirty="0"/>
              <a:t>Э</a:t>
            </a:r>
            <a:r>
              <a:rPr lang="ru-RU" sz="2800" dirty="0" smtClean="0"/>
              <a:t>кскурсия к </a:t>
            </a:r>
            <a:r>
              <a:rPr lang="ru-RU" sz="2800" dirty="0" smtClean="0"/>
              <a:t>перекрестку</a:t>
            </a:r>
            <a:endParaRPr lang="ru-RU" sz="2800" dirty="0"/>
          </a:p>
        </p:txBody>
      </p:sp>
      <p:pic>
        <p:nvPicPr>
          <p:cNvPr id="6147" name="Picture 3" descr="C:\Users\Оксана\Desktop\20250625_155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5784"/>
            <a:ext cx="7272808" cy="55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7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40" y="188640"/>
            <a:ext cx="8229600" cy="1143000"/>
          </a:xfrm>
        </p:spPr>
        <p:txBody>
          <a:bodyPr/>
          <a:lstStyle/>
          <a:p>
            <a:r>
              <a:rPr lang="ru-RU" sz="2800" dirty="0" smtClean="0"/>
              <a:t>Акция «Вместе за безопасность дорожного движения»</a:t>
            </a:r>
            <a:endParaRPr lang="ru-RU" sz="2800" dirty="0"/>
          </a:p>
        </p:txBody>
      </p:sp>
      <p:pic>
        <p:nvPicPr>
          <p:cNvPr id="5122" name="Picture 2" descr="C:\Users\Оксана\Desktop\елена Олеговна\IMG-20250618-WA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6699"/>
          <a:stretch/>
        </p:blipFill>
        <p:spPr bwMode="auto">
          <a:xfrm>
            <a:off x="107504" y="1628800"/>
            <a:ext cx="3528392" cy="49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ксана\Desktop\елена Олеговна\IMG-20250618-WA00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b="21793"/>
          <a:stretch/>
        </p:blipFill>
        <p:spPr bwMode="auto">
          <a:xfrm>
            <a:off x="3779912" y="1556792"/>
            <a:ext cx="4490260" cy="51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dirty="0" smtClean="0"/>
              <a:t>Т</a:t>
            </a:r>
            <a:r>
              <a:rPr lang="ru-RU" sz="2800" dirty="0" smtClean="0"/>
              <a:t>ворчество воспитанников в рамках городской акции «Безопасная дрога»</a:t>
            </a:r>
            <a:endParaRPr lang="ru-RU" sz="2800" dirty="0"/>
          </a:p>
        </p:txBody>
      </p:sp>
      <p:pic>
        <p:nvPicPr>
          <p:cNvPr id="7170" name="Picture 2" descr="C:\Users\Оксана\Desktop\елена Олеговна\IMG-20250618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4826"/>
            <a:ext cx="7416824" cy="558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24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ru-RU" sz="3200" dirty="0" smtClean="0"/>
              <a:t>Совместное мероприятие старших групп «</a:t>
            </a:r>
            <a:r>
              <a:rPr lang="ru-RU" sz="3200" dirty="0" smtClean="0"/>
              <a:t>Страна дорожных знаков»</a:t>
            </a:r>
            <a:endParaRPr lang="ru-RU" sz="3200" dirty="0"/>
          </a:p>
        </p:txBody>
      </p:sp>
      <p:pic>
        <p:nvPicPr>
          <p:cNvPr id="7170" name="Picture 2" descr="C:\Users\Оксана\Desktop\яроменко Сукач\IMG-20250617-WA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0"/>
          <a:stretch/>
        </p:blipFill>
        <p:spPr bwMode="auto">
          <a:xfrm>
            <a:off x="506843" y="3789040"/>
            <a:ext cx="4731172" cy="27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ксана\Desktop\яроменко Сукач\IMG-20250617-WA0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8086"/>
          <a:stretch/>
        </p:blipFill>
        <p:spPr bwMode="auto">
          <a:xfrm>
            <a:off x="755576" y="1237511"/>
            <a:ext cx="4233707" cy="23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Оксана\Desktop\яроменко Сукач\IMG-20250617-WA0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14657"/>
          <a:stretch/>
        </p:blipFill>
        <p:spPr bwMode="auto">
          <a:xfrm>
            <a:off x="5364088" y="1268760"/>
            <a:ext cx="3402968" cy="31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92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ксана\Desktop\яроменко Сукач\IMG-20250617-WA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1"/>
          <a:stretch/>
        </p:blipFill>
        <p:spPr bwMode="auto">
          <a:xfrm>
            <a:off x="251521" y="188640"/>
            <a:ext cx="5112568" cy="32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сана\Desktop\яроменко Сукач\IMG-20250617-WA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/>
          <a:stretch/>
        </p:blipFill>
        <p:spPr bwMode="auto">
          <a:xfrm>
            <a:off x="5508104" y="133099"/>
            <a:ext cx="3024336" cy="32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ксана\Desktop\яроменко Сукач\IMG-20250617-WA00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7" b="8547"/>
          <a:stretch/>
        </p:blipFill>
        <p:spPr bwMode="auto">
          <a:xfrm>
            <a:off x="1717006" y="3645024"/>
            <a:ext cx="581129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18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Правила мы знаем – просто класс!</a:t>
            </a:r>
            <a:br>
              <a:rPr lang="ru-RU" sz="2800" dirty="0" smtClean="0"/>
            </a:br>
            <a:r>
              <a:rPr lang="ru-RU" sz="2800" dirty="0" smtClean="0"/>
              <a:t>Если захотите, мы научим вас!</a:t>
            </a:r>
            <a:endParaRPr lang="ru-RU" sz="2800" dirty="0"/>
          </a:p>
        </p:txBody>
      </p:sp>
      <p:pic>
        <p:nvPicPr>
          <p:cNvPr id="8194" name="Picture 2" descr="C:\Users\Оксана\Desktop\яроменко Сукач\IMG-20250617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019595" cy="5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Мероприятия по правилам безопасности на дорогах, поведенные детьми младшей группы </a:t>
            </a:r>
            <a:endParaRPr lang="ru-RU" sz="2800" dirty="0"/>
          </a:p>
        </p:txBody>
      </p:sp>
      <p:pic>
        <p:nvPicPr>
          <p:cNvPr id="2050" name="Picture 2" descr="C:\Users\Оксана\Desktop\Теленкова\IMG-20250624-WA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601416"/>
            <a:ext cx="652081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8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130" y="188640"/>
            <a:ext cx="7140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Мини – проект «ПДД не нарушаю!» в младшей группу </a:t>
            </a:r>
            <a:r>
              <a:rPr lang="ru-RU" sz="2800" dirty="0" smtClean="0"/>
              <a:t>«</a:t>
            </a:r>
            <a:r>
              <a:rPr lang="ru-RU" sz="2800" dirty="0" smtClean="0"/>
              <a:t>А»</a:t>
            </a:r>
            <a:endParaRPr lang="ru-RU" sz="2800" dirty="0"/>
          </a:p>
        </p:txBody>
      </p:sp>
      <p:pic>
        <p:nvPicPr>
          <p:cNvPr id="4098" name="Picture 2" descr="C:\Users\Оксана\Desktop\20250625_1419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414" r="1805" b="2030"/>
          <a:stretch/>
        </p:blipFill>
        <p:spPr bwMode="auto">
          <a:xfrm>
            <a:off x="971600" y="1196752"/>
            <a:ext cx="6696744" cy="558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3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Малыши принимали активное участие в акции «Безопасная дорога»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Игра: «Стой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Жди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Иди!</a:t>
            </a:r>
          </a:p>
        </p:txBody>
      </p:sp>
      <p:pic>
        <p:nvPicPr>
          <p:cNvPr id="8195" name="Picture 3" descr="C:\Users\Оксана\Desktop\20250625_1710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2166" r="2347" b="4853"/>
          <a:stretch/>
        </p:blipFill>
        <p:spPr bwMode="auto">
          <a:xfrm>
            <a:off x="1187624" y="1426972"/>
            <a:ext cx="6696744" cy="53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Городская акция «Безопасная дорога»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lvl="0" indent="0" eaLnBrk="1" fontAlgn="auto" hangingPunct="1"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2100" b="1" kern="1200" dirty="0">
                <a:solidFill>
                  <a:prstClr val="black"/>
                </a:solidFill>
                <a:latin typeface="Calibri"/>
                <a:ea typeface="Times New Roman"/>
              </a:rPr>
              <a:t>Цель: </a:t>
            </a:r>
            <a:r>
              <a:rPr lang="ru-RU" sz="2100" kern="1200" dirty="0">
                <a:solidFill>
                  <a:prstClr val="black"/>
                </a:solidFill>
                <a:latin typeface="Calibri"/>
                <a:ea typeface="Times New Roman"/>
              </a:rPr>
              <a:t>формировать у детей дошкольного возраста навыков безопасного поведения на  улицах, дорогах города в транспорте.</a:t>
            </a:r>
          </a:p>
          <a:p>
            <a:pPr marL="0" lvl="0" indent="0" eaLnBrk="1" fontAlgn="auto" hangingPunct="1"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2100" b="1" kern="1200" dirty="0">
                <a:solidFill>
                  <a:prstClr val="black"/>
                </a:solidFill>
                <a:latin typeface="Calibri"/>
                <a:ea typeface="Times New Roman"/>
              </a:rPr>
              <a:t>Задачи: </a:t>
            </a:r>
          </a:p>
          <a:p>
            <a:pPr marL="0" lvl="0" indent="0" eaLnBrk="1" fontAlgn="auto" hangingPunct="1"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2100" kern="1200" dirty="0">
                <a:solidFill>
                  <a:prstClr val="black"/>
                </a:solidFill>
                <a:latin typeface="Calibri"/>
                <a:ea typeface="Times New Roman"/>
                <a:cs typeface="Arial" pitchFamily="34" charset="0"/>
              </a:rPr>
              <a:t>- закрепить правила безопасного поведения  через игровые ситуации;</a:t>
            </a:r>
          </a:p>
          <a:p>
            <a:pPr marL="109728" lvl="0" indent="0" eaLnBrk="1" fontAlgn="auto" hangingPunct="1">
              <a:spcAft>
                <a:spcPts val="0"/>
              </a:spcAft>
              <a:buNone/>
            </a:pPr>
            <a:r>
              <a:rPr lang="ru-RU" sz="2100" kern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-учить детей применять полученную информацию в практической деятельности;</a:t>
            </a:r>
          </a:p>
          <a:p>
            <a:pPr marL="452628" lvl="0" eaLnBrk="1" fontAlgn="auto" hangingPunct="1">
              <a:spcAft>
                <a:spcPts val="0"/>
              </a:spcAft>
              <a:buFontTx/>
              <a:buChar char="-"/>
            </a:pPr>
            <a:r>
              <a:rPr lang="ru-RU" sz="2100" kern="12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воспитыват</a:t>
            </a:r>
            <a:r>
              <a:rPr lang="ru-RU" sz="2100" kern="1200" dirty="0" smtClean="0">
                <a:solidFill>
                  <a:prstClr val="black"/>
                </a:solidFill>
                <a:latin typeface="Calibri"/>
              </a:rPr>
              <a:t>ь </a:t>
            </a:r>
            <a:r>
              <a:rPr lang="ru-RU" sz="2100" kern="1200" dirty="0">
                <a:solidFill>
                  <a:prstClr val="black"/>
                </a:solidFill>
                <a:latin typeface="Calibri"/>
              </a:rPr>
              <a:t>культуру поведения на улице и в транспорте</a:t>
            </a:r>
            <a:r>
              <a:rPr lang="ru-RU" sz="2100" kern="12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452628" lvl="0" eaLnBrk="1" fontAlgn="auto" hangingPunct="1">
              <a:spcAft>
                <a:spcPts val="0"/>
              </a:spcAft>
              <a:buFontTx/>
              <a:buChar char="-"/>
            </a:pPr>
            <a:endParaRPr lang="ru-RU" sz="2100" kern="12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129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ru-RU" sz="2800" dirty="0" smtClean="0"/>
              <a:t>Старший государственный инспектор Лазарева Д.Б., провела с детьми профилактическую беседу о </a:t>
            </a:r>
            <a:r>
              <a:rPr lang="ru-RU" sz="2800" dirty="0" err="1" smtClean="0"/>
              <a:t>световозвращающихся</a:t>
            </a:r>
            <a:r>
              <a:rPr lang="ru-RU" sz="2800" dirty="0" smtClean="0"/>
              <a:t> элементов.</a:t>
            </a:r>
            <a:endParaRPr lang="ru-RU" sz="2800" dirty="0"/>
          </a:p>
        </p:txBody>
      </p:sp>
      <p:pic>
        <p:nvPicPr>
          <p:cNvPr id="1026" name="Picture 2" descr="C:\Users\Оксана\Desktop\20250625_18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048672" cy="519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ru-RU" sz="2800" dirty="0" smtClean="0"/>
              <a:t>Краткосрочный проект</a:t>
            </a:r>
            <a:br>
              <a:rPr lang="ru-RU" sz="2800" dirty="0" smtClean="0"/>
            </a:br>
            <a:r>
              <a:rPr lang="ru-RU" sz="2800" dirty="0" smtClean="0"/>
              <a:t>«Азбука дорожного движения»</a:t>
            </a:r>
            <a:br>
              <a:rPr lang="ru-RU" sz="2800" dirty="0" smtClean="0"/>
            </a:br>
            <a:r>
              <a:rPr lang="ru-RU" sz="2800" dirty="0" smtClean="0"/>
              <a:t>старшая группа «Б»</a:t>
            </a:r>
            <a:endParaRPr lang="ru-RU" sz="2800" dirty="0"/>
          </a:p>
        </p:txBody>
      </p:sp>
      <p:pic>
        <p:nvPicPr>
          <p:cNvPr id="1026" name="Picture 2" descr="C:\Users\Оксана\Desktop\яроменко Сукач\IMG-20250624-WA0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8220"/>
          <a:stretch/>
        </p:blipFill>
        <p:spPr bwMode="auto">
          <a:xfrm>
            <a:off x="683568" y="1700808"/>
            <a:ext cx="7660203" cy="49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4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dirty="0" smtClean="0"/>
              <a:t>В играх закрепляем полученные знания</a:t>
            </a:r>
            <a:endParaRPr lang="ru-RU" sz="2800" dirty="0"/>
          </a:p>
        </p:txBody>
      </p:sp>
      <p:pic>
        <p:nvPicPr>
          <p:cNvPr id="2050" name="Picture 2" descr="C:\Users\Оксана\Desktop\яроменко Сукач\IMG-20250624-WA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 b="3726"/>
          <a:stretch/>
        </p:blipFill>
        <p:spPr bwMode="auto">
          <a:xfrm>
            <a:off x="107504" y="1412776"/>
            <a:ext cx="4955606" cy="53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31" y="1412776"/>
            <a:ext cx="3876675" cy="53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27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Оксана\Desktop\яроменко Сукач\IMG-20250624-WA0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0"/>
          <a:stretch/>
        </p:blipFill>
        <p:spPr bwMode="auto">
          <a:xfrm>
            <a:off x="166228" y="404664"/>
            <a:ext cx="4405772" cy="61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ксана\Desktop\яроменко Сукач\IMG-20250624-WA0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2"/>
          <a:stretch/>
        </p:blipFill>
        <p:spPr bwMode="auto">
          <a:xfrm>
            <a:off x="4644008" y="404664"/>
            <a:ext cx="4464641" cy="61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9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к перекрестку</a:t>
            </a:r>
            <a:endParaRPr lang="ru-RU" dirty="0"/>
          </a:p>
        </p:txBody>
      </p:sp>
      <p:pic>
        <p:nvPicPr>
          <p:cNvPr id="7170" name="Picture 2" descr="C:\Users\Оксана\Desktop\IMG-20250624-WA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12609" b="5903"/>
          <a:stretch/>
        </p:blipFill>
        <p:spPr bwMode="auto">
          <a:xfrm>
            <a:off x="755417" y="1617785"/>
            <a:ext cx="7416983" cy="51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0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/>
          <a:lstStyle/>
          <a:p>
            <a:r>
              <a:rPr lang="ru-RU" sz="2800" dirty="0" smtClean="0"/>
              <a:t>Участие воспитанников в творческих конкурсах по правилам дорожного движения</a:t>
            </a:r>
            <a:endParaRPr lang="ru-RU" sz="2800" dirty="0"/>
          </a:p>
        </p:txBody>
      </p:sp>
      <p:pic>
        <p:nvPicPr>
          <p:cNvPr id="5122" name="Picture 2" descr="C:\Users\Оксана\Desktop\IMG-20250625-WA00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/>
          <a:stretch/>
        </p:blipFill>
        <p:spPr bwMode="auto">
          <a:xfrm>
            <a:off x="5004048" y="1268760"/>
            <a:ext cx="3408989" cy="259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8" y="3860724"/>
            <a:ext cx="4303734" cy="286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1229"/>
            <a:ext cx="3475534" cy="259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Оксана\Desktop\20250625_1540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2" t="9560" r="26497" b="9560"/>
          <a:stretch/>
        </p:blipFill>
        <p:spPr bwMode="auto">
          <a:xfrm rot="5400000">
            <a:off x="5121651" y="4190450"/>
            <a:ext cx="2708918" cy="236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Старшая группа «А»</a:t>
            </a:r>
            <a:br>
              <a:rPr lang="ru-RU" sz="2800" dirty="0" smtClean="0"/>
            </a:br>
            <a:r>
              <a:rPr lang="ru-RU" sz="2800" dirty="0" smtClean="0"/>
              <a:t>краткосрочный проект</a:t>
            </a:r>
            <a:endParaRPr lang="ru-RU" sz="2800" dirty="0"/>
          </a:p>
        </p:txBody>
      </p:sp>
      <p:pic>
        <p:nvPicPr>
          <p:cNvPr id="1026" name="Picture 2" descr="C:\Users\Оксана\Desktop\IMG-20250624-WA00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 b="25998"/>
          <a:stretch/>
        </p:blipFill>
        <p:spPr bwMode="auto">
          <a:xfrm>
            <a:off x="1187624" y="1772816"/>
            <a:ext cx="643298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8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dirty="0" smtClean="0"/>
              <a:t>Изготавливаем листовки по правилам дорожного движения</a:t>
            </a:r>
            <a:endParaRPr lang="ru-RU" sz="2800" dirty="0"/>
          </a:p>
        </p:txBody>
      </p:sp>
      <p:pic>
        <p:nvPicPr>
          <p:cNvPr id="3074" name="Picture 2" descr="C:\Users\Оксана\Desktop\елена Олеговна\IMG-20250618-WA0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 bwMode="auto">
          <a:xfrm>
            <a:off x="31830" y="1340768"/>
            <a:ext cx="470808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ксана\Desktop\елена Олеговна\IMG-20250618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69369"/>
            <a:ext cx="4138028" cy="536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53290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209</Words>
  <Application>Microsoft Office PowerPoint</Application>
  <PresentationFormat>Экран (4:3)</PresentationFormat>
  <Paragraphs>29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Оформление по умолчанию</vt:lpstr>
      <vt:lpstr>   Муниципальное дошкольное образовательное учреждение «Детский сад комбинированного вида № 61»  </vt:lpstr>
      <vt:lpstr>Городская акция «Безопасная дорога»</vt:lpstr>
      <vt:lpstr>Краткосрочный проект «Азбука дорожного движения» старшая группа «Б»</vt:lpstr>
      <vt:lpstr>В играх закрепляем полученные знания</vt:lpstr>
      <vt:lpstr>Презентация PowerPoint</vt:lpstr>
      <vt:lpstr>Экскурсия к перекрестку</vt:lpstr>
      <vt:lpstr>Участие воспитанников в творческих конкурсах по правилам дорожного движения</vt:lpstr>
      <vt:lpstr>Старшая группа «А» краткосрочный проект</vt:lpstr>
      <vt:lpstr>Изготавливаем листовки по правилам дорожного движения</vt:lpstr>
      <vt:lpstr>Раздаем листовки прохожим и водителям «Вместе за безопасность дорожного движения» </vt:lpstr>
      <vt:lpstr>Экскурсия к перекрестку</vt:lpstr>
      <vt:lpstr>Акция «Вместе за безопасность дорожного движения»</vt:lpstr>
      <vt:lpstr>Творчество воспитанников в рамках городской акции «Безопасная дрога»</vt:lpstr>
      <vt:lpstr>Совместное мероприятие старших групп «Страна дорожных знаков»</vt:lpstr>
      <vt:lpstr>Презентация PowerPoint</vt:lpstr>
      <vt:lpstr>Правила мы знаем – просто класс! Если захотите, мы научим вас!</vt:lpstr>
      <vt:lpstr>Мероприятия по правилам безопасности на дорогах, поведенные детьми младшей группы </vt:lpstr>
      <vt:lpstr>Презентация PowerPoint</vt:lpstr>
      <vt:lpstr>Малыши принимали активное участие в акции «Безопасная дорога» Игра: «Стой. Жди. Иди!</vt:lpstr>
      <vt:lpstr>Старший государственный инспектор Лазарева Д.Б., провела с детьми профилактическую беседу о световозвращающихся элементов.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RePack by Diakov</cp:lastModifiedBy>
  <cp:revision>77</cp:revision>
  <dcterms:created xsi:type="dcterms:W3CDTF">2011-11-16T06:42:43Z</dcterms:created>
  <dcterms:modified xsi:type="dcterms:W3CDTF">2025-06-26T07:54:23Z</dcterms:modified>
</cp:coreProperties>
</file>